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2ED0F-DECA-47F7-9B6B-58E7AA272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309EDA-E399-4960-AC1A-D8632E44B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34600-E210-430B-A7F7-42921E474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03D56-B8A4-4EED-A0DB-AE3234CAC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F0F61C-7EB8-413E-863D-D9DA3836D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172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8CAED-8F2C-4948-95E0-34640B596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CB8926-74A0-413D-B174-42D13A584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204E7-AAA8-4AA3-9EC7-40C9B96F6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CD9EB-8838-48BF-944A-A53E3F28B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1BBDA-43D9-465C-9E19-B05E4CDA0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868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744DA7-4802-43A5-AB09-B839D87F8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C47A6-1919-4EBF-8561-0E5127F62B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861C5-165A-43DF-801A-3ABE939E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118CE-CFED-4FF8-B16F-FFF9CA15B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B2885-2098-4027-A6BC-63C0CF936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9354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92C48-47A6-451D-8FA4-00E0560C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BC231-2C9B-4C83-B99D-4C20E3286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7573B-4BAF-4E62-8D5F-7261D1059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71580-2D34-466E-BFFE-567E590DD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68092-46C6-46EF-9535-21C932EB9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684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1A2C1-915E-49A8-84AD-C3206491A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4FA50-FAA1-4750-81F5-B32A06E48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41799-5FAF-45A0-BB9A-F89E9A1DD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9C0003-8AFF-42B6-B925-51E3CC960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4C4BF-62F8-4E61-84F0-6170B72C4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792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6946A-ED60-4B19-A8FA-B8A489222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451FB-F4CE-4A78-A37A-49203A0CF5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E3FE9F-680B-4426-9885-AD5F01D90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5C1FFC-DD87-42F4-B9CE-4D4197215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DF18D-997B-4BF5-A3D0-57E53D40A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7195E8-1908-4484-A2CF-F359E9026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989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F10A-0B18-4AE9-B14D-2A042A706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D15C9-EF88-4268-9898-DAC8F2FCE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20D5F-68B7-4C31-8468-976B0EC9A7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40AB6F-B682-44DA-B323-0F19A4E7ED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F62F35-C66E-4310-8436-7AEB1F8766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E370FC-0168-432E-8250-CE4EE3141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0C38F3-B939-4F90-8DA4-00A61FAAB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D9FC31-9E5A-4979-B866-0F796AA1C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7747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D7A1F-1910-413C-B359-48662B9D5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ECACB1-C2FD-45C1-A1CA-4112D380C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71B-3375-4D1E-8AA6-19CDAA2A1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58EEFC-E64D-4BFB-A135-AF39E3273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466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E5C586-256A-4D63-9951-FD808CC45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255691-FF7A-44EF-80C0-F5C4C8503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C270F1-493D-4CE2-85DE-8BE87FF21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2287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CAC5A-7114-4590-AFCF-4CC5EEA14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4C5E1-0E54-4517-AB38-1B3E294780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D1C51-91A2-4C66-9B8F-18D51E41E1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5E31C1-9448-4C20-93CF-BF3F66C90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67BCA9-D013-4C28-8147-F06F39877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BA20C6-DC5B-4634-87A2-F72CCFCF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5438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E65EE-493C-468A-AF4E-9C7AB1890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F03500-B46A-40C8-9B95-C755B8554E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BE1DEB-056A-46BE-85FB-3951C8243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CB060-8249-4A78-A336-B35401E2E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1D0157-581C-4767-A78C-891755EDE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7EE54-F13B-4F63-8C11-FDDFCC409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3333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377CA4-C7F3-4A5F-94F1-BD16743D7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146D0-8746-4D9D-A394-87FEDB635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0CDE6-904F-4ECC-9BD7-335730664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FBFDF-E571-4245-BB2E-3C519626E276}" type="datetimeFigureOut">
              <a:rPr lang="en-IN" smtClean="0"/>
              <a:t>21-02-2021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214DA-FBDE-4920-92D7-C3B14BE9AB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2FC80-8CF9-4E25-9CFD-855AD95F2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6BBFA-788F-4D68-95E4-EA786A726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295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F8963-D8CA-4352-B0E7-027DADA82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store the data in memory using EMU8086?</a:t>
            </a:r>
            <a:endParaRPr lang="en-IN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6F8FDA7-6C77-4B29-9107-4FD6F7C572B6}"/>
              </a:ext>
            </a:extLst>
          </p:cNvPr>
          <p:cNvSpPr txBox="1">
            <a:spLocks/>
          </p:cNvSpPr>
          <p:nvPr/>
        </p:nvSpPr>
        <p:spPr>
          <a:xfrm>
            <a:off x="1524000" y="4495799"/>
            <a:ext cx="9144000" cy="9636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Dr. S. Pal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0276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E5F2-3B4B-4FF5-AB7B-911F13C73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7400"/>
          </a:xfrm>
        </p:spPr>
        <p:txBody>
          <a:bodyPr/>
          <a:lstStyle/>
          <a:p>
            <a:r>
              <a:rPr lang="en-US" dirty="0"/>
              <a:t>Step 1: Click on emulate button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439465-2026-4418-8DF3-E4D99981AF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34" t="20972" r="23125" b="17777"/>
          <a:stretch/>
        </p:blipFill>
        <p:spPr>
          <a:xfrm>
            <a:off x="1019174" y="1685925"/>
            <a:ext cx="6905625" cy="420052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A0662CAE-209C-479D-AE3E-AB001590CCDF}"/>
              </a:ext>
            </a:extLst>
          </p:cNvPr>
          <p:cNvSpPr/>
          <p:nvPr/>
        </p:nvSpPr>
        <p:spPr>
          <a:xfrm>
            <a:off x="4057647" y="2114550"/>
            <a:ext cx="828677" cy="4667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6748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656E2-A684-4B32-9785-BED126968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2150"/>
          </a:xfrm>
        </p:spPr>
        <p:txBody>
          <a:bodyPr>
            <a:normAutofit fontScale="90000"/>
          </a:bodyPr>
          <a:lstStyle/>
          <a:p>
            <a:r>
              <a:rPr lang="en-US" dirty="0"/>
              <a:t>Step 2: Open the memory using emulator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C23457-987D-44A0-A9D4-632E891CEC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94" t="12916" r="32266" b="27084"/>
          <a:stretch/>
        </p:blipFill>
        <p:spPr>
          <a:xfrm>
            <a:off x="285750" y="1714499"/>
            <a:ext cx="5381625" cy="41148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5D2EE1-82ED-4F15-97C4-98C26FC1F8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16" t="13056" r="32344" b="26945"/>
          <a:stretch/>
        </p:blipFill>
        <p:spPr>
          <a:xfrm>
            <a:off x="6096000" y="1714499"/>
            <a:ext cx="5381625" cy="41148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F5F010-55F6-4D19-B247-A704679B1B1B}"/>
              </a:ext>
            </a:extLst>
          </p:cNvPr>
          <p:cNvSpPr txBox="1"/>
          <p:nvPr/>
        </p:nvSpPr>
        <p:spPr>
          <a:xfrm>
            <a:off x="2133286" y="6029325"/>
            <a:ext cx="168655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Default opening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75E249-0773-4484-81C3-01A38434DA08}"/>
              </a:ext>
            </a:extLst>
          </p:cNvPr>
          <p:cNvSpPr txBox="1"/>
          <p:nvPr/>
        </p:nvSpPr>
        <p:spPr>
          <a:xfrm>
            <a:off x="7743511" y="6029325"/>
            <a:ext cx="180645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Memory opening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4156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9EA8-787F-4D2C-A167-9446E2309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39452" cy="682625"/>
          </a:xfrm>
        </p:spPr>
        <p:txBody>
          <a:bodyPr>
            <a:normAutofit fontScale="90000"/>
          </a:bodyPr>
          <a:lstStyle/>
          <a:p>
            <a:r>
              <a:rPr lang="en-US" dirty="0"/>
              <a:t>Step 3: Loading the logical address and update data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D667C0-DBDB-464A-A6EC-C1CCC6FF73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03" t="31667" r="18984" b="27222"/>
          <a:stretch/>
        </p:blipFill>
        <p:spPr>
          <a:xfrm>
            <a:off x="704849" y="1419225"/>
            <a:ext cx="6134101" cy="28194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72B4588-D0EB-4ABA-B94F-2701A02CA028}"/>
              </a:ext>
            </a:extLst>
          </p:cNvPr>
          <p:cNvSpPr/>
          <p:nvPr/>
        </p:nvSpPr>
        <p:spPr>
          <a:xfrm>
            <a:off x="457200" y="1733550"/>
            <a:ext cx="1638300" cy="3238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72809E-4961-441B-9BB7-58141139D306}"/>
              </a:ext>
            </a:extLst>
          </p:cNvPr>
          <p:cNvCxnSpPr>
            <a:cxnSpLocks/>
          </p:cNvCxnSpPr>
          <p:nvPr/>
        </p:nvCxnSpPr>
        <p:spPr>
          <a:xfrm flipH="1" flipV="1">
            <a:off x="1666876" y="2057402"/>
            <a:ext cx="428624" cy="15239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2ED884E-60F0-428A-A0E0-EB66BF20F285}"/>
              </a:ext>
            </a:extLst>
          </p:cNvPr>
          <p:cNvSpPr txBox="1"/>
          <p:nvPr/>
        </p:nvSpPr>
        <p:spPr>
          <a:xfrm>
            <a:off x="1281880" y="3581400"/>
            <a:ext cx="185486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1. Logical Address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BD77C6-C2FC-47DA-BE7A-6DFF424DB0A3}"/>
              </a:ext>
            </a:extLst>
          </p:cNvPr>
          <p:cNvSpPr txBox="1"/>
          <p:nvPr/>
        </p:nvSpPr>
        <p:spPr>
          <a:xfrm>
            <a:off x="1209675" y="4425434"/>
            <a:ext cx="420871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2. Change the logical address to 0700:1100</a:t>
            </a:r>
            <a:endParaRPr lang="en-I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98AAFBD-9022-4D0C-8D64-FABA58379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72" t="31528" r="19297" b="27361"/>
          <a:stretch/>
        </p:blipFill>
        <p:spPr>
          <a:xfrm>
            <a:off x="6422870" y="4425434"/>
            <a:ext cx="4930930" cy="230213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3DF44B9-FA03-4CAB-8AAA-305E092DBFF7}"/>
              </a:ext>
            </a:extLst>
          </p:cNvPr>
          <p:cNvSpPr/>
          <p:nvPr/>
        </p:nvSpPr>
        <p:spPr>
          <a:xfrm>
            <a:off x="6248400" y="4610100"/>
            <a:ext cx="1200150" cy="369332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DB61328-51F5-48E1-9442-B9DD637DCEEF}"/>
              </a:ext>
            </a:extLst>
          </p:cNvPr>
          <p:cNvCxnSpPr>
            <a:cxnSpLocks/>
            <a:stCxn id="14" idx="3"/>
            <a:endCxn id="17" idx="2"/>
          </p:cNvCxnSpPr>
          <p:nvPr/>
        </p:nvCxnSpPr>
        <p:spPr>
          <a:xfrm>
            <a:off x="5418391" y="4610100"/>
            <a:ext cx="830009" cy="1846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92363D8A-1396-472F-83D8-01746AD1619A}"/>
              </a:ext>
            </a:extLst>
          </p:cNvPr>
          <p:cNvSpPr/>
          <p:nvPr/>
        </p:nvSpPr>
        <p:spPr>
          <a:xfrm>
            <a:off x="7038975" y="4979432"/>
            <a:ext cx="876300" cy="184666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90D857-40D7-47BA-BE56-ED3C7973E4E0}"/>
              </a:ext>
            </a:extLst>
          </p:cNvPr>
          <p:cNvSpPr txBox="1"/>
          <p:nvPr/>
        </p:nvSpPr>
        <p:spPr>
          <a:xfrm>
            <a:off x="7800977" y="1970901"/>
            <a:ext cx="3876675" cy="92333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3. Click on these values and type the new values to update the field.  After all changes click on update button.</a:t>
            </a:r>
            <a:endParaRPr lang="en-IN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EE7B151-77B1-4C7A-B8DF-26AE25E34F32}"/>
              </a:ext>
            </a:extLst>
          </p:cNvPr>
          <p:cNvCxnSpPr/>
          <p:nvPr/>
        </p:nvCxnSpPr>
        <p:spPr>
          <a:xfrm flipH="1">
            <a:off x="7620000" y="2894231"/>
            <a:ext cx="550606" cy="20852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379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9EA8-787F-4D2C-A167-9446E2309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2625"/>
          </a:xfrm>
        </p:spPr>
        <p:txBody>
          <a:bodyPr>
            <a:normAutofit fontScale="90000"/>
          </a:bodyPr>
          <a:lstStyle/>
          <a:p>
            <a:r>
              <a:rPr lang="en-US" dirty="0"/>
              <a:t>Step 4: Updated memory data view</a:t>
            </a:r>
            <a:endParaRPr lang="en-IN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72809E-4961-441B-9BB7-58141139D306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2095500" y="2583121"/>
            <a:ext cx="1372342" cy="9982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2ED884E-60F0-428A-A0E0-EB66BF20F285}"/>
              </a:ext>
            </a:extLst>
          </p:cNvPr>
          <p:cNvSpPr txBox="1"/>
          <p:nvPr/>
        </p:nvSpPr>
        <p:spPr>
          <a:xfrm>
            <a:off x="1281880" y="3581400"/>
            <a:ext cx="185486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1. Logical Address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5D0B7-3AAB-40AD-B2AE-6677615753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07" t="31685" r="19032" b="28315"/>
          <a:stretch/>
        </p:blipFill>
        <p:spPr>
          <a:xfrm>
            <a:off x="3757640" y="2209799"/>
            <a:ext cx="6115665" cy="274320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72B4588-D0EB-4ABA-B94F-2701A02CA028}"/>
              </a:ext>
            </a:extLst>
          </p:cNvPr>
          <p:cNvSpPr/>
          <p:nvPr/>
        </p:nvSpPr>
        <p:spPr>
          <a:xfrm>
            <a:off x="3467842" y="2421196"/>
            <a:ext cx="1638300" cy="3238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1A6FC81-6D13-47DD-8AE4-17F62AD05A66}"/>
              </a:ext>
            </a:extLst>
          </p:cNvPr>
          <p:cNvSpPr/>
          <p:nvPr/>
        </p:nvSpPr>
        <p:spPr>
          <a:xfrm>
            <a:off x="4532671" y="2794517"/>
            <a:ext cx="1194364" cy="323851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4BBD6F6-B301-49D6-B8FF-A784C2BCC3E5}"/>
              </a:ext>
            </a:extLst>
          </p:cNvPr>
          <p:cNvSpPr txBox="1"/>
          <p:nvPr/>
        </p:nvSpPr>
        <p:spPr>
          <a:xfrm>
            <a:off x="6100661" y="4380582"/>
            <a:ext cx="1867819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2. Updated values</a:t>
            </a:r>
            <a:endParaRPr lang="en-IN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ACCF40E-5803-4B4E-AE5F-63F804CABEB9}"/>
              </a:ext>
            </a:extLst>
          </p:cNvPr>
          <p:cNvCxnSpPr>
            <a:cxnSpLocks/>
          </p:cNvCxnSpPr>
          <p:nvPr/>
        </p:nvCxnSpPr>
        <p:spPr>
          <a:xfrm flipH="1" flipV="1">
            <a:off x="5209882" y="3082259"/>
            <a:ext cx="1712028" cy="12983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5761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95</Words>
  <Application>Microsoft Office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How to store the data in memory using EMU8086?</vt:lpstr>
      <vt:lpstr>Step 1: Click on emulate button</vt:lpstr>
      <vt:lpstr>Step 2: Open the memory using emulator</vt:lpstr>
      <vt:lpstr>Step 3: Loading the logical address and update data</vt:lpstr>
      <vt:lpstr>Step 4: Updated memory data 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store the data in memory using EMU8086?</dc:title>
  <dc:creator>Subhradeep Pal</dc:creator>
  <cp:lastModifiedBy>Subhradeep Pal</cp:lastModifiedBy>
  <cp:revision>3</cp:revision>
  <dcterms:created xsi:type="dcterms:W3CDTF">2021-02-16T17:41:05Z</dcterms:created>
  <dcterms:modified xsi:type="dcterms:W3CDTF">2021-02-21T07:44:08Z</dcterms:modified>
</cp:coreProperties>
</file>

<file path=docProps/thumbnail.jpeg>
</file>